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4" y="-19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06AA3-92BD-4500-9AF0-68F2F2DC82F7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56643-E8E0-4FAC-B0A2-9CBD4C7700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B375A6-7603-429F-AA06-EEEEE4E66C30}" type="datetimeFigureOut">
              <a:rPr lang="en-US" smtClean="0"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2AEB20-2CF0-461F-9AA4-7A95F232827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ip.edu/~cgboeree/jung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mages (7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29000" y="3276600"/>
            <a:ext cx="1915909" cy="523220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s-ES_tradnl" sz="2800" dirty="0" err="1" smtClean="0">
                <a:latin typeface="Aatrix OCR A Extended" pitchFamily="1" charset="0"/>
              </a:rPr>
              <a:t>Archtype</a:t>
            </a:r>
            <a:endParaRPr lang="en-US" sz="2800" dirty="0">
              <a:latin typeface="Aatrix OCR A Extended" pitchFamily="1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5562600"/>
            <a:ext cx="1939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chemeClr val="bg1"/>
                </a:solidFill>
              </a:rPr>
              <a:t>Manuel F. </a:t>
            </a:r>
            <a:r>
              <a:rPr lang="es-ES_tradnl" dirty="0" err="1" smtClean="0">
                <a:solidFill>
                  <a:schemeClr val="bg1"/>
                </a:solidFill>
              </a:rPr>
              <a:t>Garcia</a:t>
            </a:r>
            <a:endParaRPr lang="es-ES_tradnl" dirty="0" smtClean="0">
              <a:solidFill>
                <a:schemeClr val="bg1"/>
              </a:solidFill>
            </a:endParaRPr>
          </a:p>
          <a:p>
            <a:r>
              <a:rPr lang="es-ES_tradnl" dirty="0" smtClean="0">
                <a:solidFill>
                  <a:schemeClr val="bg1"/>
                </a:solidFill>
              </a:rPr>
              <a:t>Joel Valle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s bt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effectLst>
            <a:outerShdw blurRad="50800" dist="50800" dir="5400000" sx="200000" sy="2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90600" y="2438400"/>
            <a:ext cx="7543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95000"/>
                  </a:schemeClr>
                </a:solidFill>
              </a:rPr>
              <a:t>archetype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is 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an original model of a person, ideal example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,</a:t>
            </a: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or a prototype upon which others are copied, patterned, or emulated; a symbol universally </a:t>
            </a:r>
            <a:endParaRPr lang="en-US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recognized 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by all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. In psychology, </a:t>
            </a:r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an archetype is a model of a person, personality, or behavior.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ereotypes-480x4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4362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teatro-clasi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7500" y="3517900"/>
            <a:ext cx="5016500" cy="3340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ercules-Pega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38600" cy="393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 (2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0"/>
            <a:ext cx="5105400" cy="356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425.spiderman.1214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114800"/>
            <a:ext cx="4800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Smallville Superma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3962400"/>
            <a:ext cx="2895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35052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dirty="0" err="1">
                <a:solidFill>
                  <a:srgbClr val="660066"/>
                </a:solidFill>
              </a:rPr>
              <a:t>Archetypes</a:t>
            </a:r>
            <a:r>
              <a:rPr lang="es-PR" dirty="0">
                <a:solidFill>
                  <a:srgbClr val="660066"/>
                </a:solidFill>
              </a:rPr>
              <a:t> are </a:t>
            </a:r>
            <a:r>
              <a:rPr lang="es-PR" dirty="0" err="1">
                <a:solidFill>
                  <a:srgbClr val="660066"/>
                </a:solidFill>
              </a:rPr>
              <a:t>cited</a:t>
            </a:r>
            <a:r>
              <a:rPr lang="es-PR" dirty="0">
                <a:solidFill>
                  <a:srgbClr val="660066"/>
                </a:solidFill>
              </a:rPr>
              <a:t> as </a:t>
            </a:r>
            <a:r>
              <a:rPr lang="es-PR" dirty="0" err="1">
                <a:solidFill>
                  <a:srgbClr val="660066"/>
                </a:solidFill>
              </a:rPr>
              <a:t>important</a:t>
            </a:r>
            <a:r>
              <a:rPr lang="es-PR" dirty="0">
                <a:solidFill>
                  <a:srgbClr val="660066"/>
                </a:solidFill>
              </a:rPr>
              <a:t> </a:t>
            </a:r>
            <a:r>
              <a:rPr lang="es-PR" dirty="0" err="1">
                <a:solidFill>
                  <a:srgbClr val="660066"/>
                </a:solidFill>
              </a:rPr>
              <a:t>to</a:t>
            </a:r>
            <a:r>
              <a:rPr lang="es-PR" dirty="0">
                <a:solidFill>
                  <a:srgbClr val="660066"/>
                </a:solidFill>
              </a:rPr>
              <a:t> </a:t>
            </a:r>
            <a:r>
              <a:rPr lang="es-PR" dirty="0" err="1">
                <a:solidFill>
                  <a:srgbClr val="660066"/>
                </a:solidFill>
              </a:rPr>
              <a:t>both</a:t>
            </a:r>
            <a:r>
              <a:rPr lang="es-PR" dirty="0">
                <a:solidFill>
                  <a:srgbClr val="660066"/>
                </a:solidFill>
              </a:rPr>
              <a:t> </a:t>
            </a:r>
            <a:r>
              <a:rPr lang="es-PR" dirty="0" err="1">
                <a:solidFill>
                  <a:srgbClr val="660066"/>
                </a:solidFill>
              </a:rPr>
              <a:t>ancient</a:t>
            </a:r>
            <a:r>
              <a:rPr lang="es-PR" dirty="0">
                <a:solidFill>
                  <a:srgbClr val="660066"/>
                </a:solidFill>
              </a:rPr>
              <a:t> </a:t>
            </a:r>
            <a:r>
              <a:rPr lang="es-PR" dirty="0" err="1">
                <a:solidFill>
                  <a:srgbClr val="660066"/>
                </a:solidFill>
              </a:rPr>
              <a:t>mythology</a:t>
            </a:r>
            <a:r>
              <a:rPr lang="es-PR" dirty="0">
                <a:solidFill>
                  <a:srgbClr val="660066"/>
                </a:solidFill>
              </a:rPr>
              <a:t> and </a:t>
            </a:r>
            <a:r>
              <a:rPr lang="es-PR" dirty="0" err="1">
                <a:solidFill>
                  <a:srgbClr val="660066"/>
                </a:solidFill>
              </a:rPr>
              <a:t>modern</a:t>
            </a:r>
            <a:r>
              <a:rPr lang="es-PR" dirty="0">
                <a:solidFill>
                  <a:srgbClr val="660066"/>
                </a:solidFill>
              </a:rPr>
              <a:t> </a:t>
            </a:r>
            <a:r>
              <a:rPr lang="es-PR" dirty="0" err="1">
                <a:solidFill>
                  <a:srgbClr val="660066"/>
                </a:solidFill>
              </a:rPr>
              <a:t>narratives</a:t>
            </a:r>
            <a:endParaRPr lang="en-US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ristopher-reeve-super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43200" cy="3505200"/>
          </a:xfrm>
          <a:prstGeom prst="rect">
            <a:avLst/>
          </a:prstGeom>
        </p:spPr>
      </p:pic>
      <p:pic>
        <p:nvPicPr>
          <p:cNvPr id="6" name="Picture 5" descr="images (2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0"/>
            <a:ext cx="3352800" cy="3505200"/>
          </a:xfrm>
          <a:prstGeom prst="rect">
            <a:avLst/>
          </a:prstGeom>
        </p:spPr>
      </p:pic>
      <p:pic>
        <p:nvPicPr>
          <p:cNvPr id="7" name="Picture 6" descr="dracula-bela-lugosi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1600200"/>
            <a:ext cx="3048000" cy="3505199"/>
          </a:xfrm>
          <a:prstGeom prst="rect">
            <a:avLst/>
          </a:prstGeom>
        </p:spPr>
      </p:pic>
      <p:pic>
        <p:nvPicPr>
          <p:cNvPr id="8" name="Picture 7" descr="xena016860f2zh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05200"/>
            <a:ext cx="2762250" cy="3352800"/>
          </a:xfrm>
          <a:prstGeom prst="rect">
            <a:avLst/>
          </a:prstGeom>
        </p:spPr>
      </p:pic>
      <p:pic>
        <p:nvPicPr>
          <p:cNvPr id="9" name="Picture 8" descr="batm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1200" y="3505200"/>
            <a:ext cx="3352800" cy="3352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3600" y="1524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 </a:t>
            </a:r>
            <a:r>
              <a:rPr lang="en-US" u="sng" dirty="0" err="1" smtClean="0">
                <a:solidFill>
                  <a:schemeClr val="bg1"/>
                </a:solidFill>
              </a:rPr>
              <a:t>Archtypal</a:t>
            </a:r>
            <a:r>
              <a:rPr lang="en-US" u="sng" dirty="0" smtClean="0">
                <a:solidFill>
                  <a:schemeClr val="bg1"/>
                </a:solidFill>
              </a:rPr>
              <a:t> Character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a character who appears over and over in legends far and wide even in cultures that have shut themselves off from the world.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000" dirty="0" err="1" smtClean="0">
                <a:solidFill>
                  <a:schemeClr val="bg1"/>
                </a:solidFill>
              </a:rPr>
              <a:t>References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s-PR" sz="1800" dirty="0" smtClean="0">
                <a:solidFill>
                  <a:schemeClr val="bg1"/>
                </a:solidFill>
              </a:rPr>
              <a:t>Henry </a:t>
            </a:r>
            <a:r>
              <a:rPr lang="es-PR" sz="1800" dirty="0" smtClean="0">
                <a:solidFill>
                  <a:schemeClr val="bg1"/>
                </a:solidFill>
              </a:rPr>
              <a:t>George </a:t>
            </a:r>
            <a:r>
              <a:rPr lang="es-PR" sz="1800" dirty="0" err="1" smtClean="0">
                <a:solidFill>
                  <a:schemeClr val="bg1"/>
                </a:solidFill>
              </a:rPr>
              <a:t>Liddell</a:t>
            </a:r>
            <a:r>
              <a:rPr lang="es-PR" sz="1800" dirty="0" smtClean="0">
                <a:solidFill>
                  <a:schemeClr val="bg1"/>
                </a:solidFill>
              </a:rPr>
              <a:t>, Robert Scott, </a:t>
            </a:r>
            <a:r>
              <a:rPr lang="es-PR" sz="1800" i="1" dirty="0" smtClean="0">
                <a:solidFill>
                  <a:schemeClr val="bg1"/>
                </a:solidFill>
              </a:rPr>
              <a:t>A </a:t>
            </a:r>
            <a:r>
              <a:rPr lang="es-PR" sz="1800" i="1" dirty="0" err="1" smtClean="0">
                <a:solidFill>
                  <a:schemeClr val="bg1"/>
                </a:solidFill>
              </a:rPr>
              <a:t>Greek-English</a:t>
            </a:r>
            <a:r>
              <a:rPr lang="es-PR" sz="1800" i="1" dirty="0" smtClean="0">
                <a:solidFill>
                  <a:schemeClr val="bg1"/>
                </a:solidFill>
              </a:rPr>
              <a:t> </a:t>
            </a:r>
            <a:r>
              <a:rPr lang="es-PR" sz="1800" i="1" dirty="0" err="1" smtClean="0">
                <a:solidFill>
                  <a:schemeClr val="bg1"/>
                </a:solidFill>
              </a:rPr>
              <a:t>Lexicon</a:t>
            </a:r>
            <a:r>
              <a:rPr lang="es-PR" sz="1800" dirty="0" smtClean="0">
                <a:solidFill>
                  <a:schemeClr val="bg1"/>
                </a:solidFill>
              </a:rPr>
              <a:t>, </a:t>
            </a:r>
            <a:r>
              <a:rPr lang="es-PR" sz="1800" dirty="0" err="1" smtClean="0">
                <a:solidFill>
                  <a:schemeClr val="bg1"/>
                </a:solidFill>
              </a:rPr>
              <a:t>on</a:t>
            </a:r>
            <a:r>
              <a:rPr lang="es-PR" sz="1800" dirty="0" smtClean="0">
                <a:solidFill>
                  <a:schemeClr val="bg1"/>
                </a:solidFill>
              </a:rPr>
              <a:t> </a:t>
            </a:r>
            <a:r>
              <a:rPr lang="es-PR" sz="1800" dirty="0" err="1" smtClean="0">
                <a:solidFill>
                  <a:schemeClr val="bg1"/>
                </a:solidFill>
              </a:rPr>
              <a:t>Perseus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s-PR" sz="1800" dirty="0" smtClean="0">
                <a:solidFill>
                  <a:schemeClr val="bg1"/>
                </a:solidFill>
              </a:rPr>
              <a:t>Henry </a:t>
            </a:r>
            <a:r>
              <a:rPr lang="es-PR" sz="1800" dirty="0" smtClean="0">
                <a:solidFill>
                  <a:schemeClr val="bg1"/>
                </a:solidFill>
              </a:rPr>
              <a:t>George </a:t>
            </a:r>
            <a:r>
              <a:rPr lang="es-PR" sz="1800" dirty="0" err="1" smtClean="0">
                <a:solidFill>
                  <a:schemeClr val="bg1"/>
                </a:solidFill>
              </a:rPr>
              <a:t>Liddell</a:t>
            </a:r>
            <a:r>
              <a:rPr lang="es-PR" sz="1800" dirty="0" smtClean="0">
                <a:solidFill>
                  <a:schemeClr val="bg1"/>
                </a:solidFill>
              </a:rPr>
              <a:t>, Robert Scott, </a:t>
            </a:r>
            <a:r>
              <a:rPr lang="es-PR" sz="1800" i="1" dirty="0" smtClean="0">
                <a:solidFill>
                  <a:schemeClr val="bg1"/>
                </a:solidFill>
              </a:rPr>
              <a:t>A </a:t>
            </a:r>
            <a:r>
              <a:rPr lang="es-PR" sz="1800" i="1" dirty="0" err="1" smtClean="0">
                <a:solidFill>
                  <a:schemeClr val="bg1"/>
                </a:solidFill>
              </a:rPr>
              <a:t>Greek-English</a:t>
            </a:r>
            <a:r>
              <a:rPr lang="es-PR" sz="1800" i="1" dirty="0" smtClean="0">
                <a:solidFill>
                  <a:schemeClr val="bg1"/>
                </a:solidFill>
              </a:rPr>
              <a:t> </a:t>
            </a:r>
            <a:r>
              <a:rPr lang="es-PR" sz="1800" i="1" dirty="0" err="1" smtClean="0">
                <a:solidFill>
                  <a:schemeClr val="bg1"/>
                </a:solidFill>
              </a:rPr>
              <a:t>Lexicon</a:t>
            </a:r>
            <a:r>
              <a:rPr lang="es-PR" sz="1800" dirty="0" smtClean="0">
                <a:solidFill>
                  <a:schemeClr val="bg1"/>
                </a:solidFill>
              </a:rPr>
              <a:t>, </a:t>
            </a:r>
            <a:r>
              <a:rPr lang="es-PR" sz="1800" dirty="0" err="1" smtClean="0">
                <a:solidFill>
                  <a:schemeClr val="bg1"/>
                </a:solidFill>
              </a:rPr>
              <a:t>on</a:t>
            </a:r>
            <a:r>
              <a:rPr lang="es-PR" sz="1800" dirty="0" smtClean="0">
                <a:solidFill>
                  <a:schemeClr val="bg1"/>
                </a:solidFill>
              </a:rPr>
              <a:t> </a:t>
            </a:r>
            <a:r>
              <a:rPr lang="es-PR" sz="1800" dirty="0" err="1" smtClean="0">
                <a:solidFill>
                  <a:schemeClr val="bg1"/>
                </a:solidFill>
              </a:rPr>
              <a:t>Perseus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s-PR" sz="1800" dirty="0" smtClean="0">
                <a:solidFill>
                  <a:schemeClr val="bg1"/>
                </a:solidFill>
              </a:rPr>
              <a:t>Henry </a:t>
            </a:r>
            <a:r>
              <a:rPr lang="es-PR" sz="1800" dirty="0" smtClean="0">
                <a:solidFill>
                  <a:schemeClr val="bg1"/>
                </a:solidFill>
              </a:rPr>
              <a:t>George </a:t>
            </a:r>
            <a:r>
              <a:rPr lang="es-PR" sz="1800" dirty="0" err="1" smtClean="0">
                <a:solidFill>
                  <a:schemeClr val="bg1"/>
                </a:solidFill>
              </a:rPr>
              <a:t>Liddell</a:t>
            </a:r>
            <a:r>
              <a:rPr lang="es-PR" sz="1800" dirty="0" smtClean="0">
                <a:solidFill>
                  <a:schemeClr val="bg1"/>
                </a:solidFill>
              </a:rPr>
              <a:t>, Robert Scott, </a:t>
            </a:r>
            <a:r>
              <a:rPr lang="es-PR" sz="1800" i="1" dirty="0" smtClean="0">
                <a:solidFill>
                  <a:schemeClr val="bg1"/>
                </a:solidFill>
              </a:rPr>
              <a:t>A </a:t>
            </a:r>
            <a:r>
              <a:rPr lang="es-PR" sz="1800" i="1" dirty="0" err="1" smtClean="0">
                <a:solidFill>
                  <a:schemeClr val="bg1"/>
                </a:solidFill>
              </a:rPr>
              <a:t>Greek-English</a:t>
            </a:r>
            <a:r>
              <a:rPr lang="es-PR" sz="1800" i="1" dirty="0" smtClean="0">
                <a:solidFill>
                  <a:schemeClr val="bg1"/>
                </a:solidFill>
              </a:rPr>
              <a:t> </a:t>
            </a:r>
            <a:r>
              <a:rPr lang="es-PR" sz="1800" i="1" dirty="0" err="1" smtClean="0">
                <a:solidFill>
                  <a:schemeClr val="bg1"/>
                </a:solidFill>
              </a:rPr>
              <a:t>Lexicon</a:t>
            </a:r>
            <a:r>
              <a:rPr lang="es-PR" sz="1800" dirty="0" smtClean="0">
                <a:solidFill>
                  <a:schemeClr val="bg1"/>
                </a:solidFill>
              </a:rPr>
              <a:t>, </a:t>
            </a:r>
            <a:r>
              <a:rPr lang="es-PR" sz="1800" dirty="0" err="1" smtClean="0">
                <a:solidFill>
                  <a:schemeClr val="bg1"/>
                </a:solidFill>
              </a:rPr>
              <a:t>on</a:t>
            </a:r>
            <a:r>
              <a:rPr lang="es-PR" sz="1800" dirty="0" smtClean="0">
                <a:solidFill>
                  <a:schemeClr val="bg1"/>
                </a:solidFill>
              </a:rPr>
              <a:t> </a:t>
            </a:r>
            <a:r>
              <a:rPr lang="es-PR" sz="1800" dirty="0" err="1" smtClean="0">
                <a:solidFill>
                  <a:schemeClr val="bg1"/>
                </a:solidFill>
              </a:rPr>
              <a:t>Perseus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s-PR" sz="1800" dirty="0" smtClean="0">
                <a:solidFill>
                  <a:schemeClr val="bg1"/>
                </a:solidFill>
              </a:rPr>
              <a:t> </a:t>
            </a:r>
            <a:r>
              <a:rPr lang="es-PR" sz="1800" dirty="0" err="1" smtClean="0">
                <a:solidFill>
                  <a:schemeClr val="bg1"/>
                </a:solidFill>
              </a:rPr>
              <a:t>Boeree</a:t>
            </a:r>
            <a:r>
              <a:rPr lang="es-PR" sz="1800" dirty="0" smtClean="0">
                <a:solidFill>
                  <a:schemeClr val="bg1"/>
                </a:solidFill>
              </a:rPr>
              <a:t>, C. George. </a:t>
            </a:r>
            <a:r>
              <a:rPr lang="es-PR" sz="1800" u="sng" dirty="0" smtClean="0">
                <a:solidFill>
                  <a:schemeClr val="bg1"/>
                </a:solidFill>
                <a:hlinkClick r:id="rId2"/>
              </a:rPr>
              <a:t>"Carl Jung"</a:t>
            </a:r>
            <a:r>
              <a:rPr lang="es-PR" sz="1800" dirty="0" smtClean="0">
                <a:solidFill>
                  <a:schemeClr val="bg1"/>
                </a:solidFill>
              </a:rPr>
              <a:t>. </a:t>
            </a:r>
            <a:r>
              <a:rPr lang="es-PR" sz="1800" dirty="0" err="1" smtClean="0">
                <a:solidFill>
                  <a:schemeClr val="bg1"/>
                </a:solidFill>
              </a:rPr>
              <a:t>Retrieved</a:t>
            </a:r>
            <a:r>
              <a:rPr lang="es-PR" sz="1800" dirty="0" smtClean="0">
                <a:solidFill>
                  <a:schemeClr val="bg1"/>
                </a:solidFill>
              </a:rPr>
              <a:t> 2006-03-09.</a:t>
            </a:r>
            <a:endParaRPr lang="en-US" sz="1800" dirty="0" smtClean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es-PR" sz="1800" dirty="0" smtClean="0">
                <a:solidFill>
                  <a:schemeClr val="bg1"/>
                </a:solidFill>
              </a:rPr>
              <a:t>Murray </a:t>
            </a:r>
            <a:r>
              <a:rPr lang="es-PR" sz="1800" dirty="0" err="1" smtClean="0">
                <a:solidFill>
                  <a:schemeClr val="bg1"/>
                </a:solidFill>
              </a:rPr>
              <a:t>Stein</a:t>
            </a:r>
            <a:r>
              <a:rPr lang="es-PR" sz="1800" dirty="0" smtClean="0">
                <a:solidFill>
                  <a:schemeClr val="bg1"/>
                </a:solidFill>
              </a:rPr>
              <a:t>, </a:t>
            </a:r>
            <a:r>
              <a:rPr lang="es-PR" sz="1800" i="1" dirty="0" err="1" smtClean="0">
                <a:solidFill>
                  <a:schemeClr val="bg1"/>
                </a:solidFill>
              </a:rPr>
              <a:t>Jung's</a:t>
            </a:r>
            <a:r>
              <a:rPr lang="es-PR" sz="1800" i="1" dirty="0" smtClean="0">
                <a:solidFill>
                  <a:schemeClr val="bg1"/>
                </a:solidFill>
              </a:rPr>
              <a:t> </a:t>
            </a:r>
            <a:r>
              <a:rPr lang="es-PR" sz="1800" i="1" dirty="0" err="1" smtClean="0">
                <a:solidFill>
                  <a:schemeClr val="bg1"/>
                </a:solidFill>
              </a:rPr>
              <a:t>Map</a:t>
            </a:r>
            <a:r>
              <a:rPr lang="es-PR" sz="1800" i="1" dirty="0" smtClean="0">
                <a:solidFill>
                  <a:schemeClr val="bg1"/>
                </a:solidFill>
              </a:rPr>
              <a:t> of </a:t>
            </a:r>
            <a:r>
              <a:rPr lang="es-PR" sz="1800" i="1" dirty="0" err="1" smtClean="0">
                <a:solidFill>
                  <a:schemeClr val="bg1"/>
                </a:solidFill>
              </a:rPr>
              <a:t>the</a:t>
            </a:r>
            <a:r>
              <a:rPr lang="es-PR" sz="1800" i="1" dirty="0" smtClean="0">
                <a:solidFill>
                  <a:schemeClr val="bg1"/>
                </a:solidFill>
              </a:rPr>
              <a:t> </a:t>
            </a:r>
            <a:r>
              <a:rPr lang="es-PR" sz="1800" i="1" dirty="0" err="1" smtClean="0">
                <a:solidFill>
                  <a:schemeClr val="bg1"/>
                </a:solidFill>
              </a:rPr>
              <a:t>Soul</a:t>
            </a:r>
            <a:r>
              <a:rPr lang="es-PR" sz="1800" dirty="0" smtClean="0">
                <a:solidFill>
                  <a:schemeClr val="bg1"/>
                </a:solidFill>
              </a:rPr>
              <a:t> (1998) p. </a:t>
            </a:r>
            <a:r>
              <a:rPr lang="es-PR" sz="1800" dirty="0" smtClean="0">
                <a:solidFill>
                  <a:schemeClr val="bg1"/>
                </a:solidFill>
              </a:rPr>
              <a:t>106</a:t>
            </a:r>
            <a:endParaRPr lang="en-US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106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Slide 1</vt:lpstr>
      <vt:lpstr>Slide 2</vt:lpstr>
      <vt:lpstr>Slide 3</vt:lpstr>
      <vt:lpstr>Slide 4</vt:lpstr>
      <vt:lpstr>Slide 5</vt:lpstr>
      <vt:lpstr>References</vt:lpstr>
    </vt:vector>
  </TitlesOfParts>
  <Company>suagm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mgarcia219</dc:creator>
  <cp:lastModifiedBy>mgarcia219</cp:lastModifiedBy>
  <cp:revision>8</cp:revision>
  <dcterms:created xsi:type="dcterms:W3CDTF">2011-02-08T14:42:17Z</dcterms:created>
  <dcterms:modified xsi:type="dcterms:W3CDTF">2011-02-08T15:57:03Z</dcterms:modified>
</cp:coreProperties>
</file>